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2" r:id="rId3"/>
    <p:sldId id="273" r:id="rId4"/>
    <p:sldId id="274" r:id="rId5"/>
    <p:sldId id="275" r:id="rId6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3BA"/>
    <a:srgbClr val="0F2CAC"/>
    <a:srgbClr val="4295D3"/>
    <a:srgbClr val="F8D6A6"/>
    <a:srgbClr val="0B2CAD"/>
    <a:srgbClr val="4E348F"/>
    <a:srgbClr val="172FAB"/>
    <a:srgbClr val="72B0AE"/>
    <a:srgbClr val="B4CFC7"/>
    <a:srgbClr val="ACC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58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6FE8F-10DE-4647-B964-4CEF44FD17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76A66-F83D-4932-ACEA-503DE98FDC7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57400" y="27758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标题：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XXXXXXXXXXXXXX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00170" y="2555875"/>
            <a:ext cx="4162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6E4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汇报题目</a:t>
            </a:r>
            <a:endParaRPr lang="zh-CN" altLang="en-US" sz="4000" b="1" dirty="0">
              <a:solidFill>
                <a:srgbClr val="F6E4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52570" y="3484880"/>
            <a:ext cx="41624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6E4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sz="2400" b="1" dirty="0">
              <a:solidFill>
                <a:srgbClr val="F6E4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>
                <a:solidFill>
                  <a:srgbClr val="F6E4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汇报人单位：</a:t>
            </a:r>
            <a:endParaRPr lang="zh-CN" altLang="en-US" sz="2400" b="1" dirty="0">
              <a:solidFill>
                <a:srgbClr val="F6E4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78585" y="297815"/>
            <a:ext cx="4162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6E4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可添加副标题</a:t>
            </a:r>
            <a:endParaRPr lang="zh-CN" altLang="en-US" sz="2800" b="1" dirty="0">
              <a:solidFill>
                <a:srgbClr val="F6E4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4" y="258167"/>
            <a:ext cx="656148" cy="561618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414020" y="1543050"/>
            <a:ext cx="10431780" cy="3930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XXXXXXXXXXXXXXXXXXX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XXXXXXXXXXXXXXXXXXXXXXXXXXXXXXXXXXXXXXXXXXXXX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XXXXXXXXXXXXXXXXXXXXXXXXX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PP_MARK_KEY" val="d78793ba-4133-449f-90a3-863377458f2c"/>
  <p:tag name="COMMONDATA" val="eyJoZGlkIjoiNjcyM2ExZGYyZjBjODUyNjg5MWVlZmM2ZTAyNzAzND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WPS 演示</Application>
  <PresentationFormat>宽屏</PresentationFormat>
  <Paragraphs>14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JANE</cp:lastModifiedBy>
  <cp:revision>108</cp:revision>
  <dcterms:created xsi:type="dcterms:W3CDTF">2022-12-14T11:28:00Z</dcterms:created>
  <dcterms:modified xsi:type="dcterms:W3CDTF">2026-10-10T03:42:55Z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55C4A77C0DC94A6AAA7AACCCDD6FA290_13</vt:lpwstr>
  </property>
  <property fmtid="{D5CDD505-2E9C-101B-9397-08002B2CF9AE}" pid="3" name="KSOProductBuildVer">
    <vt:lpwstr>2052-12.1.0.28505</vt:lpwstr>
  </property>
</Properties>
</file>